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71" r:id="rId2"/>
    <p:sldId id="297" r:id="rId3"/>
    <p:sldId id="303" r:id="rId4"/>
    <p:sldId id="304" r:id="rId5"/>
    <p:sldId id="305" r:id="rId6"/>
    <p:sldId id="273" r:id="rId7"/>
    <p:sldId id="274" r:id="rId8"/>
    <p:sldId id="298" r:id="rId9"/>
    <p:sldId id="308" r:id="rId10"/>
    <p:sldId id="275" r:id="rId11"/>
    <p:sldId id="283" r:id="rId12"/>
    <p:sldId id="278" r:id="rId13"/>
    <p:sldId id="279" r:id="rId14"/>
    <p:sldId id="280" r:id="rId15"/>
    <p:sldId id="281" r:id="rId16"/>
    <p:sldId id="282" r:id="rId17"/>
    <p:sldId id="277" r:id="rId18"/>
    <p:sldId id="295" r:id="rId19"/>
    <p:sldId id="296" r:id="rId20"/>
    <p:sldId id="299" r:id="rId21"/>
    <p:sldId id="300" r:id="rId22"/>
    <p:sldId id="301" r:id="rId23"/>
    <p:sldId id="302" r:id="rId24"/>
    <p:sldId id="284" r:id="rId25"/>
    <p:sldId id="306" r:id="rId26"/>
    <p:sldId id="307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45" autoAdjust="0"/>
  </p:normalViewPr>
  <p:slideViewPr>
    <p:cSldViewPr>
      <p:cViewPr>
        <p:scale>
          <a:sx n="90" d="100"/>
          <a:sy n="90" d="100"/>
        </p:scale>
        <p:origin x="-213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86288D-F1E0-4EFB-A1B3-415D57828CD5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42A233-EF6A-4F72-9626-695896B5B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7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F7CF1A-8015-4891-964B-4FE484CFBD1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54787F-4C93-47F0-A1AB-FEAB42788CC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F177B2-572F-426F-884B-5598EF6DC4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BF188D-0ACF-4E75-BFD7-55164D66E7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6762B6-C6F3-4337-AEAD-CCB06F43569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E3CF86-3CD2-4CBE-BA1F-D8A97C43C07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5532A-C95F-4AFE-8D4F-5BBE4F5E0E9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63EB3B-68E2-4C22-8AFF-28025B53B6B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AD20A0-7620-40ED-AE71-4D4BA88279A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1306AA-761D-4DC9-A424-D4651E7FFD5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51C58E-59BC-494A-ACCE-10E2724695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56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033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344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422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356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E8C8EC-F644-4A27-87C2-5DC3D69D240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38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90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62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85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215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48978D-D78D-4AA0-AA5D-95E781D2003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C749DA-0E2A-422E-BDC8-13C5DBBDEA2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4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42A233-EF6A-4F72-9626-695896B5B52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0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0E2CDB4-AEA2-4803-8AB5-280FAE410F52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A3B7351-44E8-45B2-992B-0C25EC4B3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AA0E-E969-4EF3-9703-07AF555AF317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E6C68-C3AD-4A6F-BFFD-F5CCA6204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53428-E9FA-42DB-9168-3CFE4365F67D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97728-414B-4B7E-9A10-2E1B8A917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4B578-F05E-43D0-A966-DC1C9F669DB7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71C8A-A544-41DC-8E40-CE8DCD773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D0FCEF-6AF1-42E8-8FC4-538D68EFA8D8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21175F-C69A-460A-8DCD-BF59580A0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530C48-05A5-4ED3-8149-632EB617D079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B62DF5-7AB9-4320-B942-F6AF0A1A6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6920A7-F4EF-4869-83A8-B2E61F39B56A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E099AB-C3C8-445C-959B-CB681D1C3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68352C-0623-4C1D-81F6-62CB8551E463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287513-7A91-4289-A009-B1E89A191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E4E8F-FBC2-48FF-9DA9-7790B28AA9D0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47E05-AD13-4E5B-8145-9534831A3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16B8C-4E69-4275-B4F2-33E89363668B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6960D4-CC8F-4D4B-961C-01F3A576A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5ACCB2C-BA0C-4225-A871-C0AACB0338B4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2C77293-0632-4FC0-9274-67B94F775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9A726DC-702B-40B2-B792-D887C0D6C4BA}" type="datetimeFigureOut">
              <a:rPr lang="en-US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CDF5931-445F-49D9-8E1C-31E94530A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8" r:id="rId2"/>
    <p:sldLayoutId id="2147483673" r:id="rId3"/>
    <p:sldLayoutId id="2147483674" r:id="rId4"/>
    <p:sldLayoutId id="2147483675" r:id="rId5"/>
    <p:sldLayoutId id="2147483676" r:id="rId6"/>
    <p:sldLayoutId id="2147483669" r:id="rId7"/>
    <p:sldLayoutId id="2147483677" r:id="rId8"/>
    <p:sldLayoutId id="2147483678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easonracer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00" y="57150"/>
            <a:ext cx="7662400" cy="67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05_leg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638" y="304800"/>
            <a:ext cx="91646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" y="6350"/>
            <a:ext cx="9097963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07_l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638" y="304800"/>
            <a:ext cx="91646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338" y="0"/>
            <a:ext cx="9177338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09_l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638" y="304800"/>
            <a:ext cx="91646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 descr="11_l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9088"/>
            <a:ext cx="9144000" cy="653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" y="0"/>
            <a:ext cx="92170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9" t="2481"/>
          <a:stretch/>
        </p:blipFill>
        <p:spPr bwMode="auto">
          <a:xfrm>
            <a:off x="-23037" y="170120"/>
            <a:ext cx="9283700" cy="668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Down Arrow 14"/>
          <p:cNvSpPr/>
          <p:nvPr/>
        </p:nvSpPr>
        <p:spPr>
          <a:xfrm>
            <a:off x="4343400" y="2828259"/>
            <a:ext cx="6858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26" y="0"/>
            <a:ext cx="9174126" cy="688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Argumentation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the way scientists talk when they make a claim</a:t>
            </a:r>
          </a:p>
          <a:p>
            <a:endParaRPr lang="en-US" dirty="0" smtClean="0"/>
          </a:p>
          <a:p>
            <a:r>
              <a:rPr lang="en-US" dirty="0" smtClean="0"/>
              <a:t>Looking at parts of a scientific argument during a game</a:t>
            </a:r>
          </a:p>
          <a:p>
            <a:pPr lvl="1"/>
            <a:r>
              <a:rPr lang="en-US" dirty="0" smtClean="0"/>
              <a:t>Each game is broken up into stages, or “Pit Stops”</a:t>
            </a:r>
          </a:p>
          <a:p>
            <a:pPr lvl="1"/>
            <a:r>
              <a:rPr lang="en-US" dirty="0" smtClean="0"/>
              <a:t>Each Pit Stop is a part of a scientific argument</a:t>
            </a:r>
          </a:p>
        </p:txBody>
      </p:sp>
    </p:spTree>
    <p:extLst>
      <p:ext uri="{BB962C8B-B14F-4D97-AF65-F5344CB8AC3E}">
        <p14:creationId xmlns:p14="http://schemas.microsoft.com/office/powerpoint/2010/main" val="376698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1" r="356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33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6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9"/>
          <a:stretch/>
        </p:blipFill>
        <p:spPr bwMode="auto">
          <a:xfrm>
            <a:off x="-5316" y="-1"/>
            <a:ext cx="9149316" cy="684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245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07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13_le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9088"/>
            <a:ext cx="9144000" cy="653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904" y="2058000"/>
            <a:ext cx="6638096" cy="480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118408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the final discussion activity, you can see what your classmates decided about the claim. If they show good scientific thinking, you can give them a thumbs up. Save the thumbs down for if they don’t make sense. You can leave a comment about their decision, if you want.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925901"/>
            <a:ext cx="2133600" cy="3170099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You get points for making comments, and for earning thumbs up from your classmates. So think about your responses and make careful comments.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4474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teacher wants to talk about the game, you should stop and participate.</a:t>
            </a:r>
          </a:p>
          <a:p>
            <a:endParaRPr lang="en-US" dirty="0" smtClean="0"/>
          </a:p>
          <a:p>
            <a:r>
              <a:rPr lang="en-US" dirty="0" smtClean="0"/>
              <a:t>Otherwise, go ahead and go back and play again. Choose the same game to practice with the same content, or pick a different scenario to learn a bunch of new stuff.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9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58" y="724955"/>
            <a:ext cx="8915400" cy="607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81200" y="76200"/>
            <a:ext cx="7086600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>
                <a:hlinkClick r:id="rId4"/>
              </a:rPr>
              <a:t>http://reasonracer.com</a:t>
            </a:r>
            <a:endParaRPr lang="en-US" sz="54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16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05917"/>
            <a:ext cx="4352925" cy="38671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1" y="762000"/>
            <a:ext cx="320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Once you have logged in, you will see a list of the games your teacher has assigned for you to play.</a:t>
            </a:r>
          </a:p>
          <a:p>
            <a:endParaRPr lang="en-US" sz="2400" dirty="0"/>
          </a:p>
          <a:p>
            <a:r>
              <a:rPr lang="en-US" sz="2400" dirty="0" smtClean="0"/>
              <a:t>If your teacher has told you to play a specific game, click that one.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78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925" y="407521"/>
            <a:ext cx="3571875" cy="2800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6857" y="1484531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First, click “Start”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82133" y="3589199"/>
            <a:ext cx="3461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Then, enter your name and click “Continue”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286125"/>
            <a:ext cx="4638675" cy="2428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0400" y="5830669"/>
            <a:ext cx="5638800" cy="646331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Your teacher may want you to use your real name.</a:t>
            </a:r>
          </a:p>
          <a:p>
            <a:pPr algn="r"/>
            <a:r>
              <a:rPr lang="en-US" i="1" dirty="0" smtClean="0"/>
              <a:t>If not, choose an awesome nickname!</a:t>
            </a:r>
            <a:endParaRPr lang="en-US" i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04800" y="3124200"/>
            <a:ext cx="86010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3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 rotWithShape="1">
          <a:blip r:embed="rId3"/>
          <a:srcRect t="17986" b="56375"/>
          <a:stretch/>
        </p:blipFill>
        <p:spPr bwMode="auto">
          <a:xfrm>
            <a:off x="0" y="2133600"/>
            <a:ext cx="9144000" cy="159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5080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If someone has already started a game, </a:t>
            </a:r>
          </a:p>
          <a:p>
            <a:pPr algn="ctr"/>
            <a:r>
              <a:rPr lang="en-US" sz="3600" dirty="0" smtClean="0"/>
              <a:t>you can click “Join” to join them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2098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Or if your teacher tells you, click “Create Game” to start a game for people to join</a:t>
            </a:r>
            <a:endParaRPr lang="en-US" sz="3600" dirty="0"/>
          </a:p>
        </p:txBody>
      </p:sp>
      <p:sp>
        <p:nvSpPr>
          <p:cNvPr id="2" name="Down Arrow 1"/>
          <p:cNvSpPr/>
          <p:nvPr/>
        </p:nvSpPr>
        <p:spPr>
          <a:xfrm flipV="1">
            <a:off x="7848600" y="2743200"/>
            <a:ext cx="838200" cy="16002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04_stag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524000"/>
            <a:ext cx="6629400" cy="474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1524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Wait until everyone is ready before you click “Start”!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2362200"/>
            <a:ext cx="1981200" cy="2743200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err="1" smtClean="0"/>
              <a:t>Psst</a:t>
            </a:r>
            <a:r>
              <a:rPr lang="en-US" sz="2400" i="1" dirty="0" smtClean="0"/>
              <a:t>! While you are waiting, you can click your car to change the color!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29000" y="833407"/>
            <a:ext cx="5410200" cy="4229100"/>
            <a:chOff x="1866900" y="1314450"/>
            <a:chExt cx="5410200" cy="42291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900" y="1314450"/>
              <a:ext cx="5410200" cy="422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 descr="http://www.scriptonite.net/wp-content/plugins/branded-youtube/js/play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200" y="3048000"/>
              <a:ext cx="1143000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457200" y="685800"/>
            <a:ext cx="32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Some games will have a video that plays before the game starts.</a:t>
            </a:r>
          </a:p>
          <a:p>
            <a:endParaRPr lang="en-US" sz="2400" dirty="0"/>
          </a:p>
          <a:p>
            <a:r>
              <a:rPr lang="en-US" sz="2400" dirty="0" smtClean="0"/>
              <a:t>This video will introduce a new concept or idea, so pay attention!</a:t>
            </a:r>
          </a:p>
          <a:p>
            <a:endParaRPr lang="en-US" sz="2400" dirty="0"/>
          </a:p>
          <a:p>
            <a:r>
              <a:rPr lang="en-US" sz="2400" dirty="0" smtClean="0"/>
              <a:t>(Some of them are kind of funny, too.)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5210114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smtClean="0"/>
              <a:t>Once the video is over, the game will start, so be ready to drive!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28222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000" y="382065"/>
            <a:ext cx="2287200" cy="161247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793852" y="3810000"/>
            <a:ext cx="2133600" cy="2619600"/>
            <a:chOff x="4724400" y="4100400"/>
            <a:chExt cx="2133600" cy="2619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5410200"/>
              <a:ext cx="2131200" cy="13098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09"/>
            <a:stretch/>
          </p:blipFill>
          <p:spPr>
            <a:xfrm>
              <a:off x="4724400" y="4100400"/>
              <a:ext cx="2133600" cy="13098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76400"/>
            <a:ext cx="1905000" cy="1905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0" y="649694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You drive your car </a:t>
            </a:r>
          </a:p>
          <a:p>
            <a:pPr algn="r"/>
            <a:r>
              <a:rPr lang="en-US" sz="3200" dirty="0" smtClean="0"/>
              <a:t>using the arrow keys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200400" y="2090291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(</a:t>
            </a:r>
            <a:r>
              <a:rPr lang="en-US" sz="2400" i="1" dirty="0" err="1" smtClean="0"/>
              <a:t>Psst</a:t>
            </a:r>
            <a:r>
              <a:rPr lang="en-US" sz="2400" i="1" dirty="0" smtClean="0"/>
              <a:t>! If you prefer to play lefty, you can use the WASD keys, instead.)</a:t>
            </a:r>
            <a:endParaRPr lang="en-US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3927107"/>
            <a:ext cx="5752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If you get questions right, your car will get a speed boost…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914399" y="5236091"/>
            <a:ext cx="5752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…but getting them wrong will put on the brakes!</a:t>
            </a:r>
            <a:endParaRPr lang="en-US" sz="32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" y="3581400"/>
            <a:ext cx="83058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73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70C0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0070C0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0070C0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0070C0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0070C0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</TotalTime>
  <Words>455</Words>
  <Application>Microsoft Office PowerPoint</Application>
  <PresentationFormat>On-screen Show (4:3)</PresentationFormat>
  <Paragraphs>62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PowerPoint Presentation</vt:lpstr>
      <vt:lpstr>Argumentation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That’s it!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Scientific Argumentation Using Free Online Resources</dc:title>
  <dc:creator>Adams</dc:creator>
  <cp:lastModifiedBy>Adams</cp:lastModifiedBy>
  <cp:revision>52</cp:revision>
  <dcterms:created xsi:type="dcterms:W3CDTF">2011-06-28T19:34:21Z</dcterms:created>
  <dcterms:modified xsi:type="dcterms:W3CDTF">2012-09-19T18:38:11Z</dcterms:modified>
</cp:coreProperties>
</file>